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5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33F1B7-0FFF-E346-817D-D0F2D9C983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विभक्तयः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1FF1FE-4AFB-7C4F-8F87-47FA5F97F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 smtClean="0"/>
              <a:t>व्याकरणम्</a:t>
            </a:r>
            <a:endParaRPr lang="en-IN" dirty="0" smtClean="0"/>
          </a:p>
          <a:p>
            <a:r>
              <a:rPr lang="en-IN" dirty="0" err="1" smtClean="0"/>
              <a:t>Sandhya</a:t>
            </a:r>
            <a:r>
              <a:rPr lang="en-IN" smtClean="0"/>
              <a:t> B Nair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 err="1" smtClean="0"/>
              <a:t>Asst</a:t>
            </a:r>
            <a:r>
              <a:rPr lang="en-IN" dirty="0" smtClean="0"/>
              <a:t> Professor</a:t>
            </a:r>
          </a:p>
          <a:p>
            <a:r>
              <a:rPr lang="en-IN" dirty="0" err="1" smtClean="0"/>
              <a:t>Dept</a:t>
            </a:r>
            <a:r>
              <a:rPr lang="en-IN" dirty="0" smtClean="0"/>
              <a:t> of Sanskrit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3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A8710-4DCF-0B4E-BC95-A9A364FB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सप्त विभक्तयः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E3A883-FECA-DF44-A510-6C5F6082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905" y="803186"/>
            <a:ext cx="6586415" cy="5248622"/>
          </a:xfrm>
        </p:spPr>
        <p:txBody>
          <a:bodyPr/>
          <a:lstStyle/>
          <a:p>
            <a:r>
              <a:rPr lang="en-IN"/>
              <a:t>संस्कृते सप्त विभक्तयः सन्ति :</a:t>
            </a:r>
          </a:p>
          <a:p>
            <a:r>
              <a:rPr lang="en-IN"/>
              <a:t>प्रथमा </a:t>
            </a:r>
          </a:p>
          <a:p>
            <a:r>
              <a:rPr lang="en-IN"/>
              <a:t>द्वितीया </a:t>
            </a:r>
          </a:p>
          <a:p>
            <a:r>
              <a:rPr lang="en-IN"/>
              <a:t>तृतीया </a:t>
            </a:r>
          </a:p>
          <a:p>
            <a:r>
              <a:rPr lang="en-IN"/>
              <a:t>चतुर्थी </a:t>
            </a:r>
          </a:p>
          <a:p>
            <a:r>
              <a:rPr lang="en-IN"/>
              <a:t>पञ्चमी</a:t>
            </a:r>
          </a:p>
          <a:p>
            <a:r>
              <a:rPr lang="en-IN"/>
              <a:t>षष्ठी </a:t>
            </a:r>
          </a:p>
          <a:p>
            <a:r>
              <a:rPr lang="en-IN"/>
              <a:t>सप्तमी </a:t>
            </a:r>
          </a:p>
        </p:txBody>
      </p:sp>
    </p:spTree>
    <p:extLst>
      <p:ext uri="{BB962C8B-B14F-4D97-AF65-F5344CB8AC3E}">
        <p14:creationId xmlns:p14="http://schemas.microsoft.com/office/powerpoint/2010/main" val="356659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9B5F7-C116-9441-8840-30995EBA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/>
              <a:t>വിഭക്ത്യർത്ഥം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7CA74-357B-6B47-A813-F69013B94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അതെന്നു പ്രഥമക്കർത്ഥം  ദ്വിതീയയ്ക്കതിനെ പുനഃ തൃതീയാ ഹേതുവായിക്കൊണ്ട്  ആലോടുടെ ഇതി ച ക്രമാത്. ആയിക്കൊണ്ടു ചതുർഥീ ച . അതിൽ നിന്ന് അതിലേക്കെന്നു ഹേതുവായിട്ട് പഞ്ചമി. ക്ക് ന്ന് ഉടെ ഷഷ്ഠിക്കതിന്റെ  വച്ചുമെന്നപി. അതിങ്കൽ അതിൽ വച്ചെന്നും വിഷയം സപ്തമി മതാ</a:t>
            </a:r>
          </a:p>
        </p:txBody>
      </p:sp>
    </p:spTree>
    <p:extLst>
      <p:ext uri="{BB962C8B-B14F-4D97-AF65-F5344CB8AC3E}">
        <p14:creationId xmlns:p14="http://schemas.microsoft.com/office/powerpoint/2010/main" val="412331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E48E2-F5D6-D84F-B261-115EEC0AF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शब्दाः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76DCFF-DBF8-2348-83E0-89629F651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                  अकारन्तःपुम्लिङ्गः  राम  शब्दः </a:t>
            </a:r>
          </a:p>
          <a:p>
            <a:r>
              <a:rPr lang="en-IN"/>
              <a:t>रामः             रामोउ              रामाः </a:t>
            </a:r>
          </a:p>
          <a:p>
            <a:r>
              <a:rPr lang="en-IN"/>
              <a:t>रामं              रामोउ             रामान् </a:t>
            </a:r>
          </a:p>
          <a:p>
            <a:r>
              <a:rPr lang="en-IN"/>
              <a:t>रामेण           रामाभ्याम्       रामैः </a:t>
            </a:r>
          </a:p>
          <a:p>
            <a:r>
              <a:rPr lang="en-IN"/>
              <a:t>रामाय          रामाभ्याम्       रामेभ्यः </a:t>
            </a:r>
          </a:p>
          <a:p>
            <a:r>
              <a:rPr lang="en-IN"/>
              <a:t>रामात्          रामाभ्याम्       रामेभ्यः </a:t>
            </a:r>
          </a:p>
          <a:p>
            <a:r>
              <a:rPr lang="en-IN"/>
              <a:t>रामस्य          रामयोः          रामाणां</a:t>
            </a:r>
          </a:p>
          <a:p>
            <a:r>
              <a:rPr lang="en-IN"/>
              <a:t>रामे              रामयोः           रामेषु </a:t>
            </a:r>
          </a:p>
        </p:txBody>
      </p:sp>
    </p:spTree>
    <p:extLst>
      <p:ext uri="{BB962C8B-B14F-4D97-AF65-F5344CB8AC3E}">
        <p14:creationId xmlns:p14="http://schemas.microsoft.com/office/powerpoint/2010/main" val="70851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CB005-5347-834E-9252-690808A1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वचनानि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46BDF-98BD-4E43-A376-0CCECF7A8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वचनानि  त्रीणि :</a:t>
            </a:r>
          </a:p>
          <a:p>
            <a:r>
              <a:rPr lang="en-IN"/>
              <a:t>एकवचनम् </a:t>
            </a:r>
          </a:p>
          <a:p>
            <a:r>
              <a:rPr lang="en-IN"/>
              <a:t>द्विवचनम् </a:t>
            </a:r>
          </a:p>
          <a:p>
            <a:r>
              <a:rPr lang="en-IN"/>
              <a:t>बहुवचनम्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2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B555F-5841-F147-B3BF-9CD3BF94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संबोधना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C7F357-4611-5F4D-AFB3-47F173A4F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संबोधनार्थं  एकं  विभक्ति  अस्ति :</a:t>
            </a:r>
          </a:p>
          <a:p>
            <a:r>
              <a:rPr lang="en-IN"/>
              <a:t>संबोधनप्रथमा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2411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Atlas</vt:lpstr>
      <vt:lpstr>विभक्तयः </vt:lpstr>
      <vt:lpstr>सप्त विभक्तयः </vt:lpstr>
      <vt:lpstr>വിഭക്ത്യർത്ഥം</vt:lpstr>
      <vt:lpstr>शब्दाः </vt:lpstr>
      <vt:lpstr>वचनानि </vt:lpstr>
      <vt:lpstr>संबोधना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विभक्तयः</dc:title>
  <dc:creator>vishnuanandhu031@gmail.com</dc:creator>
  <cp:lastModifiedBy>ss</cp:lastModifiedBy>
  <cp:revision>3</cp:revision>
  <dcterms:created xsi:type="dcterms:W3CDTF">2019-07-13T13:04:27Z</dcterms:created>
  <dcterms:modified xsi:type="dcterms:W3CDTF">2016-11-08T14:44:11Z</dcterms:modified>
</cp:coreProperties>
</file>